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67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9E6D-A669-49AC-B447-CBFAE9914BFE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2946-F241-4AA1-8963-707F90B5F2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9E6D-A669-49AC-B447-CBFAE9914BFE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2946-F241-4AA1-8963-707F90B5F2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9E6D-A669-49AC-B447-CBFAE9914BFE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2946-F241-4AA1-8963-707F90B5F2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9E6D-A669-49AC-B447-CBFAE9914BFE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2946-F241-4AA1-8963-707F90B5F2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9E6D-A669-49AC-B447-CBFAE9914BFE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2946-F241-4AA1-8963-707F90B5F2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9E6D-A669-49AC-B447-CBFAE9914BFE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2946-F241-4AA1-8963-707F90B5F2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9E6D-A669-49AC-B447-CBFAE9914BFE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2946-F241-4AA1-8963-707F90B5F2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9E6D-A669-49AC-B447-CBFAE9914BFE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2946-F241-4AA1-8963-707F90B5F2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9E6D-A669-49AC-B447-CBFAE9914BFE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2946-F241-4AA1-8963-707F90B5F2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9E6D-A669-49AC-B447-CBFAE9914BFE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2946-F241-4AA1-8963-707F90B5F2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09E6D-A669-49AC-B447-CBFAE9914BFE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12946-F241-4AA1-8963-707F90B5F2F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09E6D-A669-49AC-B447-CBFAE9914BFE}" type="datetimeFigureOut">
              <a:rPr lang="pt-BR" smtClean="0"/>
              <a:t>04/07/2025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12946-F241-4AA1-8963-707F90B5F2F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09800" y="1961319"/>
            <a:ext cx="7772400" cy="1117924"/>
          </a:xfrm>
        </p:spPr>
        <p:txBody>
          <a:bodyPr/>
          <a:lstStyle/>
          <a:p>
            <a:r>
              <a:rPr lang="pt-BR" b="1" dirty="0">
                <a:solidFill>
                  <a:srgbClr val="00AD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 DO TRABALHO AQUI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8780274" y="5925312"/>
            <a:ext cx="2838702" cy="68580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pt-BR" sz="2400" dirty="0">
                <a:solidFill>
                  <a:srgbClr val="FF0000"/>
                </a:solidFill>
              </a:rPr>
              <a:t>Insira as Logomarcas das suas Instituições aqui</a:t>
            </a:r>
          </a:p>
          <a:p>
            <a:pPr algn="ctr">
              <a:spcBef>
                <a:spcPct val="20000"/>
              </a:spcBef>
              <a:defRPr/>
            </a:pP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2895600" y="3429000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pt-BR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Nomes dos Autores aqui</a:t>
            </a:r>
          </a:p>
          <a:p>
            <a:pPr algn="ctr">
              <a:spcBef>
                <a:spcPct val="20000"/>
              </a:spcBef>
              <a:defRPr/>
            </a:pPr>
            <a:endParaRPr lang="pt-BR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http://aguasdobrasil.org/wp-content/uploads/2013/08/water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3" b="4067"/>
          <a:stretch/>
        </p:blipFill>
        <p:spPr bwMode="auto">
          <a:xfrm>
            <a:off x="-8162" y="4337719"/>
            <a:ext cx="6752233" cy="25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DF15BB3-E1A5-2005-561D-EBE7410F47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62" y="0"/>
            <a:ext cx="6275461" cy="188285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56415F10-92E5-6DF1-6C9E-7D58A2BDA4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040" y="445987"/>
            <a:ext cx="5391271" cy="10810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1444" y="-18256"/>
            <a:ext cx="10189132" cy="2376264"/>
          </a:xfrm>
        </p:spPr>
        <p:txBody>
          <a:bodyPr>
            <a:noAutofit/>
          </a:bodyPr>
          <a:lstStyle/>
          <a:p>
            <a:r>
              <a:rPr lang="pt-BR" sz="3600" b="1" dirty="0"/>
              <a:t>A partir daqui, os outros slides são livres quanto ao Modelo, cores e Padrões </a:t>
            </a:r>
            <a:br>
              <a:rPr lang="pt-BR" sz="3600" b="1" dirty="0"/>
            </a:br>
            <a:r>
              <a:rPr lang="pt-BR" sz="3600" b="1" dirty="0"/>
              <a:t>(</a:t>
            </a:r>
            <a:r>
              <a:rPr lang="pt-BR" sz="3200" b="1" u="sng" dirty="0"/>
              <a:t>respeite apenas o formato do slide de abertura</a:t>
            </a:r>
            <a:r>
              <a:rPr lang="pt-BR" sz="3600" b="1" dirty="0"/>
              <a:t>)</a:t>
            </a:r>
          </a:p>
        </p:txBody>
      </p:sp>
      <p:sp>
        <p:nvSpPr>
          <p:cNvPr id="4" name="Retângulo 3"/>
          <p:cNvSpPr/>
          <p:nvPr/>
        </p:nvSpPr>
        <p:spPr>
          <a:xfrm>
            <a:off x="479376" y="2429918"/>
            <a:ext cx="11305256" cy="427809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pt-BR" sz="3600" b="1" dirty="0">
                <a:solidFill>
                  <a:srgbClr val="FF0000"/>
                </a:solidFill>
              </a:rPr>
              <a:t>Importante: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800" b="1" u="sng" dirty="0">
                <a:solidFill>
                  <a:srgbClr val="FF0000"/>
                </a:solidFill>
              </a:rPr>
              <a:t>NÃO coloque Referências Bibliográficas</a:t>
            </a:r>
            <a:r>
              <a:rPr lang="pt-BR" sz="2800" dirty="0">
                <a:solidFill>
                  <a:srgbClr val="FF0000"/>
                </a:solidFill>
              </a:rPr>
              <a:t> na Apresentação Oral;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800" dirty="0">
                <a:solidFill>
                  <a:srgbClr val="FF0000"/>
                </a:solidFill>
              </a:rPr>
              <a:t>A apresentação deve ter no </a:t>
            </a:r>
            <a:r>
              <a:rPr lang="pt-BR" sz="2800" b="1" u="sng" dirty="0"/>
              <a:t>máximo 10 slides</a:t>
            </a:r>
            <a:r>
              <a:rPr lang="pt-BR" sz="2800" dirty="0">
                <a:solidFill>
                  <a:srgbClr val="FF0000"/>
                </a:solidFill>
              </a:rPr>
              <a:t>, pois o </a:t>
            </a:r>
            <a:r>
              <a:rPr lang="pt-BR" sz="2800" b="1" u="sng" dirty="0">
                <a:solidFill>
                  <a:srgbClr val="FF0000"/>
                </a:solidFill>
              </a:rPr>
              <a:t>tempo máximo de apresentação </a:t>
            </a:r>
            <a:r>
              <a:rPr lang="pt-BR" sz="2800" b="1" u="sng" dirty="0"/>
              <a:t>ORAL é de 10 minutos + 02 minutos para perguntas</a:t>
            </a:r>
            <a:r>
              <a:rPr lang="pt-BR" sz="2800" u="sng" dirty="0">
                <a:solidFill>
                  <a:srgbClr val="FF0000"/>
                </a:solidFill>
              </a:rPr>
              <a:t>;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800" dirty="0">
                <a:solidFill>
                  <a:srgbClr val="FF0000"/>
                </a:solidFill>
              </a:rPr>
              <a:t>Busque utilizar mais Figuras, gráficos e Tabelas do que texto;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800" dirty="0">
                <a:solidFill>
                  <a:srgbClr val="FF0000"/>
                </a:solidFill>
              </a:rPr>
              <a:t>Não coloque grandes quantidades de textos, pois o público não consegue ler (</a:t>
            </a:r>
            <a:r>
              <a:rPr lang="pt-BR" sz="2800" b="1" u="sng" dirty="0">
                <a:solidFill>
                  <a:srgbClr val="FF0000"/>
                </a:solidFill>
              </a:rPr>
              <a:t>utilize tamanho mínimo de 24 para as letras  </a:t>
            </a:r>
            <a:r>
              <a:rPr lang="pt-BR" sz="2800" u="sng" dirty="0">
                <a:solidFill>
                  <a:srgbClr val="FF0000"/>
                </a:solidFill>
              </a:rPr>
              <a:t>para que todos consigam ler os seus slides)</a:t>
            </a:r>
            <a:r>
              <a:rPr lang="pt-BR" sz="28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32378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TÍTULO DO TRABALHO AQUI</vt:lpstr>
      <vt:lpstr>A partir daqui, os outros slides são livres quanto ao Modelo, cores e Padrões  (respeite apenas o formato do slide de abertura)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 AQUI</dc:title>
  <dc:creator>poleto</dc:creator>
  <cp:lastModifiedBy>cristiano poleto</cp:lastModifiedBy>
  <cp:revision>17</cp:revision>
  <dcterms:created xsi:type="dcterms:W3CDTF">2012-11-14T17:57:42Z</dcterms:created>
  <dcterms:modified xsi:type="dcterms:W3CDTF">2025-07-04T16:01:28Z</dcterms:modified>
</cp:coreProperties>
</file>