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8803600" cy="36004500"/>
  <p:notesSz cx="6858000" cy="9144000"/>
  <p:defaultTextStyle>
    <a:defPPr>
      <a:defRPr lang="pt-BR"/>
    </a:defPPr>
    <a:lvl1pPr marL="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663300"/>
    <a:srgbClr val="993300"/>
    <a:srgbClr val="0000FF"/>
    <a:srgbClr val="009900"/>
    <a:srgbClr val="CCFF99"/>
    <a:srgbClr val="2475F8"/>
    <a:srgbClr val="458AF9"/>
    <a:srgbClr val="5896FA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9855" autoAdjust="0"/>
  </p:normalViewPr>
  <p:slideViewPr>
    <p:cSldViewPr>
      <p:cViewPr varScale="1">
        <p:scale>
          <a:sx n="15" d="100"/>
          <a:sy n="15" d="100"/>
        </p:scale>
        <p:origin x="2172" y="57"/>
      </p:cViewPr>
      <p:guideLst>
        <p:guide orient="horz" pos="11340"/>
        <p:guide pos="90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1F778-94CF-42E7-B1E6-B31A5E0E7DE1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5A1351-5A03-40CC-8387-050F426BEDB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03301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5A1351-5A03-40CC-8387-050F426BEDB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9385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89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225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7098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369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209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40180" y="840105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641830" y="840105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1330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83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83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111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099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marL="0" indent="0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031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  <a:prstGeom prst="rect">
            <a:avLst/>
          </a:prstGeom>
        </p:spPr>
        <p:txBody>
          <a:bodyPr vert="horz" lIns="370332" tIns="185166" rIns="370332" bIns="185166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45259-A9D8-4E26-9FFC-415C93D0A557}" type="datetimeFigureOut">
              <a:rPr lang="pt-BR" smtClean="0"/>
              <a:pPr/>
              <a:t>18/07/2025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11B46-2D2D-4B65-AA5F-916B5B8C6B67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8634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320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745" indent="-1388745" algn="l" defTabSz="3703320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948" indent="-1157288" algn="l" defTabSz="3703320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1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-925830" algn="l" defTabSz="3703320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470" indent="-925830" algn="l" defTabSz="3703320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76264" y="4988847"/>
            <a:ext cx="27579064" cy="916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1000" tIns="42120" rIns="81000" bIns="42120">
            <a:spAutoFit/>
          </a:bodyPr>
          <a:lstStyle>
            <a:lvl1pPr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/>
            <a:r>
              <a:rPr lang="en-US" sz="5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INSIRA O TÍTULO  DO SEU ARTIGO AQUI</a:t>
            </a:r>
            <a:endParaRPr lang="pt-BR" sz="5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47177" y="6616188"/>
            <a:ext cx="28756424" cy="1664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81000" tIns="42120" rIns="81000" bIns="42120">
            <a:spAutoFit/>
          </a:bodyPr>
          <a:lstStyle>
            <a:lvl1pPr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11163" algn="l"/>
                <a:tab pos="822325" algn="l"/>
                <a:tab pos="1233488" algn="l"/>
                <a:tab pos="1644650" algn="l"/>
                <a:tab pos="2057400" algn="l"/>
                <a:tab pos="2468563" algn="l"/>
                <a:tab pos="2879725" algn="l"/>
                <a:tab pos="3290888" algn="l"/>
                <a:tab pos="3702050" algn="l"/>
                <a:tab pos="4114800" algn="l"/>
                <a:tab pos="4525963" algn="l"/>
                <a:tab pos="4937125" algn="l"/>
                <a:tab pos="5348288" algn="l"/>
                <a:tab pos="5759450" algn="l"/>
                <a:tab pos="6172200" algn="l"/>
                <a:tab pos="6583363" algn="l"/>
                <a:tab pos="6994525" algn="l"/>
                <a:tab pos="7405688" algn="l"/>
                <a:tab pos="7816850" algn="l"/>
                <a:tab pos="8229600" algn="l"/>
                <a:tab pos="8469313" algn="l"/>
                <a:tab pos="9120188" algn="l"/>
                <a:tab pos="9772650" algn="l"/>
                <a:tab pos="10423525" algn="l"/>
                <a:tab pos="11074400" algn="l"/>
                <a:tab pos="11726863" algn="l"/>
                <a:tab pos="12377738" algn="l"/>
                <a:tab pos="13030200" algn="l"/>
                <a:tab pos="13681075" algn="l"/>
                <a:tab pos="14331950" algn="l"/>
                <a:tab pos="14984413" algn="l"/>
              </a:tabLst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/>
            <a:r>
              <a:rPr lang="pt-BR" sz="44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Autor 1</a:t>
            </a:r>
            <a:r>
              <a:rPr lang="pt-BR" sz="4400" baseline="300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1</a:t>
            </a:r>
            <a:r>
              <a:rPr lang="fr-FR" sz="4400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  <a:sym typeface="Wingdings" pitchFamily="2" charset="2"/>
              </a:rPr>
              <a:t>; Autor 2</a:t>
            </a:r>
            <a:r>
              <a:rPr lang="fr-FR" sz="4400" baseline="30000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  <a:sym typeface="Wingdings" pitchFamily="2" charset="2"/>
              </a:rPr>
              <a:t>2</a:t>
            </a:r>
            <a:r>
              <a:rPr lang="fr-FR" sz="4400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  <a:sym typeface="Wingdings" pitchFamily="2" charset="2"/>
              </a:rPr>
              <a:t>; Autor 3</a:t>
            </a:r>
            <a:r>
              <a:rPr lang="fr-FR" sz="4400" baseline="30000" dirty="0">
                <a:solidFill>
                  <a:schemeClr val="accent2">
                    <a:lumMod val="50000"/>
                  </a:schemeClr>
                </a:solidFill>
                <a:cs typeface="Arial" pitchFamily="34" charset="0"/>
                <a:sym typeface="Wingdings" pitchFamily="2" charset="2"/>
              </a:rPr>
              <a:t>3</a:t>
            </a:r>
          </a:p>
          <a:p>
            <a:pPr algn="ctr"/>
            <a:endParaRPr lang="pt-BR" sz="4000" baseline="30000" dirty="0">
              <a:solidFill>
                <a:schemeClr val="accent2">
                  <a:lumMod val="50000"/>
                </a:schemeClr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pPr lvl="0" algn="ctr"/>
            <a:r>
              <a:rPr lang="pt-BR" sz="3200" baseline="300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1 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Universidade Federal do Rio Grande do Sul, e-mail: 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  <a:sym typeface="Wingdings" pitchFamily="2" charset="2"/>
              </a:rPr>
              <a:t>cristiano.poleto@ufrgs.br; </a:t>
            </a:r>
            <a:r>
              <a:rPr lang="pt-BR" sz="3200" baseline="300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2 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Universidade “X”, e-mail: </a:t>
            </a:r>
            <a:r>
              <a:rPr lang="pt-BR" sz="3200" dirty="0" err="1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xxxxxx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; </a:t>
            </a:r>
            <a:r>
              <a:rPr lang="pt-BR" sz="3200" baseline="300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3 </a:t>
            </a:r>
            <a:r>
              <a:rPr lang="pt-BR" sz="3200" dirty="0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Universidade “X”, e-mail: </a:t>
            </a:r>
            <a:r>
              <a:rPr lang="pt-BR" sz="3200" dirty="0" err="1">
                <a:solidFill>
                  <a:schemeClr val="accent2">
                    <a:lumMod val="50000"/>
                  </a:schemeClr>
                </a:solidFill>
                <a:latin typeface="Arial" charset="0"/>
                <a:cs typeface="Arial" charset="0"/>
              </a:rPr>
              <a:t>xxxxxx</a:t>
            </a:r>
            <a:endParaRPr lang="pt-BR" sz="4000" baseline="30000" dirty="0">
              <a:solidFill>
                <a:schemeClr val="accent2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2880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238750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9991725"/>
            <a:ext cx="28803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Conector reto 24"/>
          <p:cNvCxnSpPr/>
          <p:nvPr/>
        </p:nvCxnSpPr>
        <p:spPr>
          <a:xfrm>
            <a:off x="0" y="4143278"/>
            <a:ext cx="28803600" cy="1588"/>
          </a:xfrm>
          <a:prstGeom prst="line">
            <a:avLst/>
          </a:prstGeom>
          <a:ln w="355600">
            <a:solidFill>
              <a:srgbClr val="6633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  <a:reflection blurRad="6350" stA="50000" endA="300" endPos="90000" dir="5400000" sy="-100000" algn="bl" rotWithShape="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aixaDeTexto 9"/>
          <p:cNvSpPr txBox="1">
            <a:spLocks noChangeArrowheads="1"/>
          </p:cNvSpPr>
          <p:nvPr/>
        </p:nvSpPr>
        <p:spPr bwMode="auto">
          <a:xfrm>
            <a:off x="18938304" y="1939435"/>
            <a:ext cx="750099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pt-BR" sz="4000" b="1" i="1" dirty="0">
                <a:solidFill>
                  <a:srgbClr val="FF0000"/>
                </a:solidFill>
                <a:latin typeface="Arial" charset="0"/>
                <a:cs typeface="Arial" charset="0"/>
              </a:rPr>
              <a:t>Insira  as Logomarcas das suas Instituições aqui</a:t>
            </a:r>
          </a:p>
        </p:txBody>
      </p:sp>
      <p:pic>
        <p:nvPicPr>
          <p:cNvPr id="10" name="Picture 2" descr="http://aguasdobrasil.org/wp-content/uploads/2013/08/water.jpg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43" b="4067"/>
          <a:stretch/>
        </p:blipFill>
        <p:spPr bwMode="auto">
          <a:xfrm>
            <a:off x="61749" y="26914091"/>
            <a:ext cx="16154823" cy="909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m 3" descr="Texto&#10;&#10;O conteúdo gerado por IA pode estar incorreto.">
            <a:extLst>
              <a:ext uri="{FF2B5EF4-FFF2-40B4-BE49-F238E27FC236}">
                <a16:creationId xmlns:a16="http://schemas.microsoft.com/office/drawing/2014/main" id="{58904F22-1479-CBE7-532C-4366B29E53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098" y="744031"/>
            <a:ext cx="10512154" cy="3154003"/>
          </a:xfrm>
          <a:prstGeom prst="rect">
            <a:avLst/>
          </a:prstGeom>
        </p:spPr>
      </p:pic>
      <p:sp>
        <p:nvSpPr>
          <p:cNvPr id="5" name="CaixaDeTexto 9">
            <a:extLst>
              <a:ext uri="{FF2B5EF4-FFF2-40B4-BE49-F238E27FC236}">
                <a16:creationId xmlns:a16="http://schemas.microsoft.com/office/drawing/2014/main" id="{E98C5A53-5757-7664-3072-B3B38B32AF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320" y="9991725"/>
            <a:ext cx="13105456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pt-BR" sz="4000" dirty="0">
                <a:solidFill>
                  <a:schemeClr val="tx1"/>
                </a:solidFill>
                <a:latin typeface="Arial" charset="0"/>
                <a:cs typeface="Arial" charset="0"/>
              </a:rPr>
              <a:t>Utilize no seu texto fonte ARIEL tamanho 40 e coluna dupla</a:t>
            </a:r>
          </a:p>
          <a:p>
            <a:pPr algn="ctr" eaLnBrk="1" hangingPunct="1"/>
            <a:r>
              <a:rPr lang="pt-BR" sz="4000" dirty="0" err="1">
                <a:solidFill>
                  <a:schemeClr val="tx1"/>
                </a:solidFill>
                <a:latin typeface="Arial" charset="0"/>
                <a:cs typeface="Arial" charset="0"/>
              </a:rPr>
              <a:t>Xxxxx</a:t>
            </a:r>
            <a:endParaRPr lang="pt-BR" sz="4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pt-BR" sz="4000" dirty="0" err="1">
                <a:solidFill>
                  <a:schemeClr val="tx1"/>
                </a:solidFill>
                <a:latin typeface="Arial" charset="0"/>
                <a:cs typeface="Arial" charset="0"/>
              </a:rPr>
              <a:t>Xxxxx</a:t>
            </a:r>
            <a:endParaRPr lang="pt-BR" sz="4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pt-BR" sz="4000" dirty="0" err="1">
                <a:solidFill>
                  <a:schemeClr val="tx1"/>
                </a:solidFill>
                <a:latin typeface="Arial" charset="0"/>
                <a:cs typeface="Arial" charset="0"/>
              </a:rPr>
              <a:t>Xxxxx</a:t>
            </a:r>
            <a:endParaRPr lang="pt-BR" sz="4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pt-BR" sz="4000" dirty="0" err="1">
                <a:solidFill>
                  <a:schemeClr val="tx1"/>
                </a:solidFill>
                <a:latin typeface="Arial" charset="0"/>
                <a:cs typeface="Arial" charset="0"/>
              </a:rPr>
              <a:t>xxxxx</a:t>
            </a:r>
            <a:endParaRPr lang="pt-BR" sz="4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aixaDeTexto 9">
            <a:extLst>
              <a:ext uri="{FF2B5EF4-FFF2-40B4-BE49-F238E27FC236}">
                <a16:creationId xmlns:a16="http://schemas.microsoft.com/office/drawing/2014/main" id="{54E8913D-72E7-9526-DBB3-2AC90F9732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77864" y="10009362"/>
            <a:ext cx="1267340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1pPr>
            <a:lvl2pPr marL="742950" indent="-28575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2pPr>
            <a:lvl3pPr marL="1143000" indent="-22860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3pPr>
            <a:lvl4pPr marL="1600200" indent="-22860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4pPr>
            <a:lvl5pPr marL="2057400" indent="-228600" eaLnBrk="0" hangingPunct="0"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5pPr>
            <a:lvl6pPr marL="25146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6pPr>
            <a:lvl7pPr marL="29718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7pPr>
            <a:lvl8pPr marL="34290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8pPr>
            <a:lvl9pPr marL="3886200" indent="-228600" defTabSz="4111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7300">
                <a:solidFill>
                  <a:schemeClr val="bg1"/>
                </a:solidFill>
                <a:latin typeface="Calibri" pitchFamily="34" charset="0"/>
                <a:ea typeface="DejaVu Sans" pitchFamily="34" charset="0"/>
                <a:cs typeface="DejaVu Sans" pitchFamily="34" charset="0"/>
              </a:defRPr>
            </a:lvl9pPr>
          </a:lstStyle>
          <a:p>
            <a:pPr algn="ctr" eaLnBrk="1" hangingPunct="1"/>
            <a:r>
              <a:rPr lang="pt-BR" sz="4000" dirty="0">
                <a:solidFill>
                  <a:schemeClr val="tx1"/>
                </a:solidFill>
                <a:latin typeface="Arial" charset="0"/>
                <a:cs typeface="Arial" charset="0"/>
              </a:rPr>
              <a:t>Utilize no seu texto fonte ARIEL tamanho 40 e coluna dupla</a:t>
            </a:r>
          </a:p>
          <a:p>
            <a:pPr algn="ctr" eaLnBrk="1" hangingPunct="1"/>
            <a:r>
              <a:rPr lang="pt-BR" sz="4000" dirty="0" err="1">
                <a:solidFill>
                  <a:schemeClr val="tx1"/>
                </a:solidFill>
                <a:latin typeface="Arial" charset="0"/>
                <a:cs typeface="Arial" charset="0"/>
              </a:rPr>
              <a:t>Xxxxx</a:t>
            </a:r>
            <a:endParaRPr lang="pt-BR" sz="4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pt-BR" sz="4000" dirty="0" err="1">
                <a:solidFill>
                  <a:schemeClr val="tx1"/>
                </a:solidFill>
                <a:latin typeface="Arial" charset="0"/>
                <a:cs typeface="Arial" charset="0"/>
              </a:rPr>
              <a:t>Xxxxx</a:t>
            </a:r>
            <a:endParaRPr lang="pt-BR" sz="4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pt-BR" sz="4000" dirty="0" err="1">
                <a:solidFill>
                  <a:schemeClr val="tx1"/>
                </a:solidFill>
                <a:latin typeface="Arial" charset="0"/>
                <a:cs typeface="Arial" charset="0"/>
              </a:rPr>
              <a:t>Xxxxx</a:t>
            </a:r>
            <a:endParaRPr lang="pt-BR" sz="40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ctr" eaLnBrk="1" hangingPunct="1"/>
            <a:r>
              <a:rPr lang="pt-BR" sz="4000" dirty="0" err="1">
                <a:solidFill>
                  <a:schemeClr val="tx1"/>
                </a:solidFill>
                <a:latin typeface="Arial" charset="0"/>
                <a:cs typeface="Arial" charset="0"/>
              </a:rPr>
              <a:t>xxxxx</a:t>
            </a:r>
            <a:endParaRPr lang="pt-BR" sz="4000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C484AF74-7BC1-AC24-9B11-11CB68862759}"/>
              </a:ext>
            </a:extLst>
          </p:cNvPr>
          <p:cNvSpPr/>
          <p:nvPr/>
        </p:nvSpPr>
        <p:spPr>
          <a:xfrm>
            <a:off x="1728392" y="16058035"/>
            <a:ext cx="24266696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C6600"/>
                </a:solidFill>
              </a:rPr>
              <a:t>IMPORTANTE:</a:t>
            </a:r>
          </a:p>
          <a:p>
            <a:pPr algn="ctr"/>
            <a:r>
              <a:rPr lang="pt-BR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C6600"/>
                </a:solidFill>
              </a:rPr>
              <a:t>Os Pôsteres devem ser IMPRESSOS e ter cordinha para ser dependurado nos tripés que estarão no HALL de Exposições.</a:t>
            </a:r>
          </a:p>
          <a:p>
            <a:pPr algn="ctr"/>
            <a:endParaRPr lang="pt-BR" sz="6600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CC6600"/>
              </a:solidFill>
            </a:endParaRPr>
          </a:p>
          <a:p>
            <a:pPr algn="ctr"/>
            <a:r>
              <a:rPr lang="pt-BR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CC6600"/>
                </a:solidFill>
              </a:rPr>
              <a:t>O Pôster deve ser levado no 1º dia do Evento (01/09) e dependurado ainda de manhã e ficar dependurado até o final do Evento (02/09).</a:t>
            </a:r>
          </a:p>
        </p:txBody>
      </p:sp>
    </p:spTree>
    <p:extLst>
      <p:ext uri="{BB962C8B-B14F-4D97-AF65-F5344CB8AC3E}">
        <p14:creationId xmlns:p14="http://schemas.microsoft.com/office/powerpoint/2010/main" val="153278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151</TotalTime>
  <Words>140</Words>
  <Application>Microsoft Office PowerPoint</Application>
  <PresentationFormat>Personalizar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Aleandri</dc:creator>
  <cp:lastModifiedBy>cristiano poleto</cp:lastModifiedBy>
  <cp:revision>35</cp:revision>
  <dcterms:created xsi:type="dcterms:W3CDTF">2012-05-04T19:50:05Z</dcterms:created>
  <dcterms:modified xsi:type="dcterms:W3CDTF">2025-07-18T22:22:17Z</dcterms:modified>
</cp:coreProperties>
</file>